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2" r:id="rId4"/>
    <p:sldId id="277" r:id="rId5"/>
    <p:sldId id="278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06" d="100"/>
          <a:sy n="106" d="100"/>
        </p:scale>
        <p:origin x="1140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powershell.org/wp/user-groups/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://www.powershellmagazine.com/" TargetMode="External"/><Relationship Id="rId12" Type="http://schemas.openxmlformats.org/officeDocument/2006/relationships/image" Target="http://www.sqlsaturday.com/images/sqlsat498_web.png" TargetMode="External"/><Relationship Id="rId2" Type="http://schemas.openxmlformats.org/officeDocument/2006/relationships/hyperlink" Target="http://mikefrobbins.com/2015/04/17/free-ebook-on-powershell-advanced-function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icrosoftvirtualacademy.com/" TargetMode="External"/><Relationship Id="rId11" Type="http://schemas.openxmlformats.org/officeDocument/2006/relationships/image" Target="http://www.sqlsaturday.com/images/sqlsat491_web.png" TargetMode="External"/><Relationship Id="rId5" Type="http://schemas.openxmlformats.org/officeDocument/2006/relationships/hyperlink" Target="http://powershell.sqlpass.org/" TargetMode="External"/><Relationship Id="rId10" Type="http://schemas.openxmlformats.org/officeDocument/2006/relationships/hyperlink" Target="http://mikefrobbins.com/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twitter.com/search?f=tweets&amp;vertical=default&amp;q=#PowerShell&amp;src=typd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  <a:p>
            <a:r>
              <a:rPr lang="en-US" dirty="0"/>
              <a:t>Bonus Content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700613"/>
            <a:ext cx="7556313" cy="442555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Free eBook on PowerShell Advanced Functions</a:t>
            </a:r>
            <a:endParaRPr lang="en-US" dirty="0"/>
          </a:p>
          <a:p>
            <a:r>
              <a:rPr lang="en-US" dirty="0">
                <a:hlinkClick r:id="rId3"/>
              </a:rPr>
              <a:t>PowerShell Best Practices and Style Guide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PowerShell.org</a:t>
            </a:r>
            <a:endParaRPr lang="en-US" dirty="0"/>
          </a:p>
          <a:p>
            <a:r>
              <a:rPr lang="en-US" dirty="0">
                <a:hlinkClick r:id="rId5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6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7"/>
              </a:rPr>
              <a:t>PowerShell Magazine</a:t>
            </a:r>
            <a:endParaRPr lang="en-US" dirty="0"/>
          </a:p>
          <a:p>
            <a:r>
              <a:rPr lang="en-US" dirty="0">
                <a:hlinkClick r:id="rId8"/>
              </a:rPr>
              <a:t>User Groups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Blogs</a:t>
            </a:r>
            <a:endParaRPr lang="en-US" dirty="0"/>
          </a:p>
        </p:txBody>
      </p:sp>
      <p:pic>
        <p:nvPicPr>
          <p:cNvPr id="1027" name="Picture 3" descr="http://www.sqlsaturday.com/images/sqlsat491_web.png"/>
          <p:cNvPicPr>
            <a:picLocks noChangeAspect="1" noChangeArrowheads="1"/>
          </p:cNvPicPr>
          <p:nvPr/>
        </p:nvPicPr>
        <p:blipFill>
          <a:blip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414" y="2818013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http://www.sqlsaturday.com/images/sqlsat498_web.png"/>
          <p:cNvPicPr>
            <a:picLocks noChangeAspect="1" noChangeArrowheads="1"/>
          </p:cNvPicPr>
          <p:nvPr/>
        </p:nvPicPr>
        <p:blipFill>
          <a:blip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414" y="4472088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1524</TotalTime>
  <Words>187</Words>
  <Application>Microsoft Office PowerPoint</Application>
  <PresentationFormat>On-screen Show (4:3)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130</cp:revision>
  <dcterms:created xsi:type="dcterms:W3CDTF">2015-04-24T20:45:20Z</dcterms:created>
  <dcterms:modified xsi:type="dcterms:W3CDTF">2016-05-20T13:45:50Z</dcterms:modified>
</cp:coreProperties>
</file>

<file path=docProps/thumbnail.jpeg>
</file>